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70" r:id="rId5"/>
    <p:sldId id="271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17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660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921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326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193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289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6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59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806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91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33328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362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8981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0265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130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981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40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Supporting Reading at Home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Parent Workshop / School Meeting</a:t>
            </a:r>
          </a:p>
          <a:p>
            <a:r>
              <a:t>Helping children succeed now and in the future</a:t>
            </a:r>
          </a:p>
        </p:txBody>
      </p:sp>
      <p:pic>
        <p:nvPicPr>
          <p:cNvPr id="7" name="Picture 6" descr="A green and gold logo&#10;&#10;AI-generated content may be incorrect.">
            <a:extLst>
              <a:ext uri="{FF2B5EF4-FFF2-40B4-BE49-F238E27FC236}">
                <a16:creationId xmlns:a16="http://schemas.microsoft.com/office/drawing/2014/main" id="{A453BF0C-3DCF-66D9-6D3F-89FF710BAD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7136"/>
            <a:ext cx="2685011" cy="893618"/>
          </a:xfrm>
          <a:prstGeom prst="rect">
            <a:avLst/>
          </a:prstGeom>
        </p:spPr>
      </p:pic>
      <p:pic>
        <p:nvPicPr>
          <p:cNvPr id="8" name="Picture 7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7DD73591-176F-EC3F-4E05-C0A4F5280E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Workshop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Understand why reading at home is so important</a:t>
            </a:r>
          </a:p>
          <a:p>
            <a:r>
              <a:rPr dirty="0"/>
              <a:t>Learn how early reading links to GCSEs and future jobs</a:t>
            </a:r>
          </a:p>
          <a:p>
            <a:r>
              <a:rPr dirty="0"/>
              <a:t>Explore practical ways parents can help</a:t>
            </a:r>
          </a:p>
          <a:p>
            <a:r>
              <a:rPr dirty="0"/>
              <a:t>Share age-appropriate book ideas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54DFA4C1-5436-FE09-101F-53D3FD38E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0E6CE98F-23B6-AA57-179F-68141B762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Why Reading at Home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Builds vocabulary, understanding and confidence</a:t>
            </a:r>
          </a:p>
          <a:p>
            <a:r>
              <a:rPr dirty="0"/>
              <a:t>Supports learning across all subjects</a:t>
            </a:r>
          </a:p>
          <a:p>
            <a:r>
              <a:rPr dirty="0"/>
              <a:t>Strong predictor of later academic success</a:t>
            </a:r>
          </a:p>
          <a:p>
            <a:r>
              <a:rPr dirty="0"/>
              <a:t>Enjoyment is more important than speed or level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0E665C56-5274-85C5-91A1-3CB7C0D65B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929B91A9-7D86-D413-186F-C2F3E6AE0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E1074-918F-CB05-50E0-E1E3059360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8" y="560440"/>
            <a:ext cx="6853085" cy="54809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📚 Builds vocabulary, understanding &amp; confidence</a:t>
            </a:r>
          </a:p>
          <a:p>
            <a:r>
              <a:rPr lang="en-GB" b="1" dirty="0"/>
              <a:t>Fact:</a:t>
            </a:r>
            <a:r>
              <a:rPr lang="en-GB" dirty="0"/>
              <a:t> Children who are read to daily hear </a:t>
            </a:r>
            <a:r>
              <a:rPr lang="en-GB" b="1" dirty="0"/>
              <a:t>over 1 million more words by age 5</a:t>
            </a:r>
            <a:r>
              <a:rPr lang="en-GB" dirty="0"/>
              <a:t>, giving them a stronger vocabulary and greater confidence when speaking and writing.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b="1" dirty="0"/>
              <a:t>🧠 Supports learning across all subjects</a:t>
            </a:r>
          </a:p>
          <a:p>
            <a:r>
              <a:rPr lang="en-GB" b="1" dirty="0"/>
              <a:t>Fact:</a:t>
            </a:r>
            <a:r>
              <a:rPr lang="en-GB" dirty="0"/>
              <a:t> Strong reading skills help children understand </a:t>
            </a:r>
            <a:r>
              <a:rPr lang="en-GB" b="1" dirty="0"/>
              <a:t>maths problems, science texts and exam questions</a:t>
            </a:r>
            <a:r>
              <a:rPr lang="en-GB" dirty="0"/>
              <a:t>, not just English.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b="1" dirty="0"/>
              <a:t>🎓 Strong predictor of later academic success</a:t>
            </a:r>
          </a:p>
          <a:p>
            <a:r>
              <a:rPr lang="en-GB" b="1" dirty="0"/>
              <a:t>Fact:</a:t>
            </a:r>
            <a:r>
              <a:rPr lang="en-GB" dirty="0"/>
              <a:t> Children with strong early reading skills are </a:t>
            </a:r>
            <a:r>
              <a:rPr lang="en-GB" b="1" dirty="0"/>
              <a:t>over twice as likely</a:t>
            </a:r>
            <a:r>
              <a:rPr lang="en-GB" dirty="0"/>
              <a:t> to pass </a:t>
            </a:r>
            <a:r>
              <a:rPr lang="en-GB" b="1" dirty="0"/>
              <a:t>GCSE English and Maths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r>
              <a:rPr lang="en-GB" b="1" dirty="0"/>
              <a:t>❤️ Enjoyment matters more than speed or level</a:t>
            </a:r>
          </a:p>
          <a:p>
            <a:r>
              <a:rPr lang="en-GB" b="1" dirty="0"/>
              <a:t>Fact:</a:t>
            </a:r>
            <a:r>
              <a:rPr lang="en-GB" dirty="0"/>
              <a:t> Children who </a:t>
            </a:r>
            <a:r>
              <a:rPr lang="en-GB" b="1" dirty="0"/>
              <a:t>enjoy reading</a:t>
            </a:r>
            <a:r>
              <a:rPr lang="en-GB" dirty="0"/>
              <a:t> achieve </a:t>
            </a:r>
            <a:r>
              <a:rPr lang="en-GB" b="1" dirty="0"/>
              <a:t>higher academic results at age 16</a:t>
            </a:r>
            <a:r>
              <a:rPr lang="en-GB" dirty="0"/>
              <a:t>, regardless of reading level.</a:t>
            </a:r>
            <a:br>
              <a:rPr lang="en-GB" dirty="0"/>
            </a:br>
            <a:endParaRPr lang="en-GB" dirty="0"/>
          </a:p>
          <a:p>
            <a:r>
              <a:rPr lang="en-GB" b="1" dirty="0"/>
              <a:t>⭐ Just 10 minutes of enjoyable reading a day can change a child’s future.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455CE0E3-01EA-F35B-E5AC-0BE13997F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  <p:pic>
        <p:nvPicPr>
          <p:cNvPr id="5" name="Picture 4" descr="A green and gold logo&#10;&#10;AI-generated content may be incorrect.">
            <a:extLst>
              <a:ext uri="{FF2B5EF4-FFF2-40B4-BE49-F238E27FC236}">
                <a16:creationId xmlns:a16="http://schemas.microsoft.com/office/drawing/2014/main" id="{94AB90A4-2E81-8953-7500-D6D4E64E7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48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330A9-BAF2-02CC-3A14-17483AAE9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10 minutes matter</a:t>
            </a:r>
          </a:p>
        </p:txBody>
      </p:sp>
      <p:pic>
        <p:nvPicPr>
          <p:cNvPr id="4" name="Ten Minutes a Day Could Change Everything. (1)">
            <a:hlinkClick r:id="" action="ppaction://media"/>
            <a:extLst>
              <a:ext uri="{FF2B5EF4-FFF2-40B4-BE49-F238E27FC236}">
                <a16:creationId xmlns:a16="http://schemas.microsoft.com/office/drawing/2014/main" id="{74C11615-93C0-616A-5C62-7E22562FA77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9600" y="2316163"/>
            <a:ext cx="6348413" cy="3570287"/>
          </a:xfrm>
        </p:spPr>
      </p:pic>
    </p:spTree>
    <p:extLst>
      <p:ext uri="{BB962C8B-B14F-4D97-AF65-F5344CB8AC3E}">
        <p14:creationId xmlns:p14="http://schemas.microsoft.com/office/powerpoint/2010/main" val="130411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9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From Primary Reading to GCSE Success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Good readers find all subjects easier</a:t>
            </a:r>
          </a:p>
          <a:p>
            <a:r>
              <a:rPr dirty="0"/>
              <a:t> Early reading support doubles chances of GCSE success</a:t>
            </a:r>
          </a:p>
          <a:p>
            <a:r>
              <a:rPr dirty="0"/>
              <a:t> Falling behind early makes catching up much harder</a:t>
            </a:r>
          </a:p>
          <a:p>
            <a:r>
              <a:rPr dirty="0"/>
              <a:t> Small daily habits make a big difference over time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9A860D0F-C2D9-E0D2-400F-DACF23606F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026E118F-12F4-B88C-88AC-C7C0AE4B8E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Reading and Future Job Prospects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Literacy linked to higher employment rates</a:t>
            </a:r>
          </a:p>
          <a:p>
            <a:r>
              <a:rPr dirty="0"/>
              <a:t> Better literacy = better training and career options</a:t>
            </a:r>
          </a:p>
          <a:p>
            <a:r>
              <a:rPr dirty="0"/>
              <a:t> Reading builds communication and problem-solving skills</a:t>
            </a:r>
          </a:p>
          <a:p>
            <a:r>
              <a:rPr dirty="0"/>
              <a:t> Employers value strong reading and understanding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272FF757-5C2D-E2A6-8E39-15D56EDC8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F615CF43-D003-987B-DC52-E38B968884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Discussion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What reading looks like in your home?</a:t>
            </a:r>
          </a:p>
          <a:p>
            <a:r>
              <a:rPr dirty="0"/>
              <a:t> What works well?</a:t>
            </a:r>
          </a:p>
          <a:p>
            <a:r>
              <a:rPr dirty="0"/>
              <a:t> What challenges do you face?</a:t>
            </a:r>
          </a:p>
          <a:p>
            <a:r>
              <a:rPr dirty="0"/>
              <a:t> Share ideas with others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55809812-DEE2-F164-041A-FA5085CE43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3B8FD671-72F2-BCC1-C91C-AE56863C9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Book Ideas: Ages 4–5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The Gruffalo – Julia Donaldson</a:t>
            </a:r>
          </a:p>
          <a:p>
            <a:r>
              <a:rPr dirty="0"/>
              <a:t> We’re Going on a Bear Hunt – Michael Rosen</a:t>
            </a:r>
          </a:p>
          <a:p>
            <a:r>
              <a:rPr dirty="0"/>
              <a:t> The Tiger Who Came to Tea – Judith Kerr</a:t>
            </a:r>
          </a:p>
          <a:p>
            <a:r>
              <a:rPr dirty="0"/>
              <a:t> Oi Frog! – Kes Gray</a:t>
            </a:r>
          </a:p>
          <a:p>
            <a:r>
              <a:rPr dirty="0"/>
              <a:t> Phonics readers (school or library)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670651C1-95F2-913E-6791-A4A981E5B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1E9C9F08-740D-D8AA-8F73-3586B0F73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Book Ideas: Ages 5–7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The Snail and the Whale – Julia Donaldson</a:t>
            </a:r>
          </a:p>
          <a:p>
            <a:r>
              <a:rPr dirty="0"/>
              <a:t> Hairy Maclary – Lynley Dodd</a:t>
            </a:r>
          </a:p>
          <a:p>
            <a:r>
              <a:rPr dirty="0"/>
              <a:t> Kipper the Dog – Mick Inkpen</a:t>
            </a:r>
          </a:p>
          <a:p>
            <a:r>
              <a:rPr dirty="0"/>
              <a:t> The Princess in Black – Shannon Hale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6C0EE087-572E-9F7A-7506-25FCCBB44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697136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A505FCE5-0C20-1B41-8ACB-E3F54BD464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Book Ideas: Ages 7–9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The BFG – Roald Dahl</a:t>
            </a:r>
          </a:p>
          <a:p>
            <a:r>
              <a:rPr dirty="0"/>
              <a:t> Diary of a Wimpy Kid – Jeff Kinney</a:t>
            </a:r>
          </a:p>
          <a:p>
            <a:r>
              <a:rPr dirty="0"/>
              <a:t> Horrible Histories – Terry Deary</a:t>
            </a:r>
          </a:p>
          <a:p>
            <a:r>
              <a:rPr dirty="0"/>
              <a:t> How to Train Your Dragon – Cressida Cowell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424B5CF9-6670-8EA8-56ED-0C24EB933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6054C3A0-3447-7DFC-881D-55F8353F28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Book Ideas: Ages 9–11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Harry Potter (early books) – J.K. Rowling</a:t>
            </a:r>
          </a:p>
          <a:p>
            <a:r>
              <a:rPr dirty="0"/>
              <a:t> Wonder – R.J. Palacio</a:t>
            </a:r>
          </a:p>
          <a:p>
            <a:r>
              <a:rPr dirty="0"/>
              <a:t> The Explorer – Katherine Rundell</a:t>
            </a:r>
          </a:p>
          <a:p>
            <a:r>
              <a:rPr dirty="0"/>
              <a:t> The Boy at the Back of the Class – </a:t>
            </a:r>
            <a:r>
              <a:rPr dirty="0" err="1"/>
              <a:t>Onjali</a:t>
            </a:r>
            <a:r>
              <a:rPr dirty="0"/>
              <a:t> Q. </a:t>
            </a:r>
            <a:r>
              <a:rPr dirty="0" err="1"/>
              <a:t>Raúf</a:t>
            </a:r>
            <a:endParaRPr dirty="0"/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5DAB3F4F-C7A6-47E9-6E9A-A0B02A1BE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B9709E69-2A9E-F320-0EF8-62C4C4D06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Practical Tips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Read little and often (10 minutes matters)</a:t>
            </a:r>
          </a:p>
          <a:p>
            <a:r>
              <a:rPr dirty="0"/>
              <a:t> Read together even when children can read alone</a:t>
            </a:r>
          </a:p>
          <a:p>
            <a:r>
              <a:rPr dirty="0"/>
              <a:t> Talk about the story, pictures and ideas</a:t>
            </a:r>
          </a:p>
          <a:p>
            <a:r>
              <a:rPr dirty="0"/>
              <a:t> Let children choose what they read</a:t>
            </a:r>
          </a:p>
          <a:p>
            <a:r>
              <a:rPr dirty="0"/>
              <a:t> Libraries and audiobooks count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3AD58D7F-E4C4-1A6A-F885-490ED778B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AEC3F842-49FD-7EDD-6B08-4EAD1B4B45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Reassurance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You don’t need to be an expert reader</a:t>
            </a:r>
          </a:p>
          <a:p>
            <a:r>
              <a:rPr dirty="0"/>
              <a:t> Your time and encouragement matter most</a:t>
            </a:r>
          </a:p>
          <a:p>
            <a:r>
              <a:rPr dirty="0"/>
              <a:t> Mistakes are part of learning</a:t>
            </a:r>
          </a:p>
          <a:p>
            <a:r>
              <a:rPr dirty="0"/>
              <a:t> Enjoyment builds confidence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027CB1DD-B05F-46A1-436C-11A35AFC1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5CF3EC3F-33AD-380B-69B3-D3392735C4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Messages to Take Away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 Reading at home changes life chances</a:t>
            </a:r>
          </a:p>
          <a:p>
            <a:r>
              <a:rPr dirty="0"/>
              <a:t> Enjoyment comes before ability</a:t>
            </a:r>
          </a:p>
          <a:p>
            <a:r>
              <a:rPr dirty="0"/>
              <a:t> Small daily habits add up</a:t>
            </a:r>
          </a:p>
          <a:p>
            <a:r>
              <a:rPr dirty="0"/>
              <a:t> Working together supports every child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979EE6B3-B69C-A6B1-E6D9-ED7EE2813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76A838C7-8948-2F23-F436-0F340A8D17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Questions?</a:t>
            </a:r>
          </a:p>
          <a:p>
            <a:endParaRPr/>
          </a:p>
          <a:p>
            <a:r>
              <a:t>Please speak to school staff for further support</a:t>
            </a:r>
          </a:p>
          <a:p>
            <a:r>
              <a:t>Library and reading resources available</a:t>
            </a:r>
          </a:p>
        </p:txBody>
      </p:sp>
      <p:pic>
        <p:nvPicPr>
          <p:cNvPr id="4" name="Picture 3" descr="A green and gold logo&#10;&#10;AI-generated content may be incorrect.">
            <a:extLst>
              <a:ext uri="{FF2B5EF4-FFF2-40B4-BE49-F238E27FC236}">
                <a16:creationId xmlns:a16="http://schemas.microsoft.com/office/drawing/2014/main" id="{08F9B979-6ECB-FEC6-08AD-99530F4C0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5594554"/>
            <a:ext cx="2685011" cy="893618"/>
          </a:xfrm>
          <a:prstGeom prst="rect">
            <a:avLst/>
          </a:prstGeom>
        </p:spPr>
      </p:pic>
      <p:pic>
        <p:nvPicPr>
          <p:cNvPr id="5" name="Picture 4" descr="A logo with a crest and leaves&#10;&#10;AI-generated content may be incorrect.">
            <a:extLst>
              <a:ext uri="{FF2B5EF4-FFF2-40B4-BE49-F238E27FC236}">
                <a16:creationId xmlns:a16="http://schemas.microsoft.com/office/drawing/2014/main" id="{A726AB65-CB95-506E-903C-B4B1EE831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717" y="190434"/>
            <a:ext cx="1306811" cy="1260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</TotalTime>
  <Words>604</Words>
  <Application>Microsoft Office PowerPoint</Application>
  <PresentationFormat>On-screen Show (4:3)</PresentationFormat>
  <Paragraphs>80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Facet</vt:lpstr>
      <vt:lpstr>Supporting Reading at Home</vt:lpstr>
      <vt:lpstr>Workshop Aims</vt:lpstr>
      <vt:lpstr>Why Reading at Home Matters</vt:lpstr>
      <vt:lpstr>PowerPoint Presentation</vt:lpstr>
      <vt:lpstr>Why 10 minutes matter</vt:lpstr>
      <vt:lpstr>From Primary Reading to GCSE Success</vt:lpstr>
      <vt:lpstr>Reading and Future Job Prospects</vt:lpstr>
      <vt:lpstr>Discussion Time</vt:lpstr>
      <vt:lpstr>Book Ideas: Ages 4–5</vt:lpstr>
      <vt:lpstr>Book Ideas: Ages 5–7</vt:lpstr>
      <vt:lpstr>Book Ideas: Ages 7–9</vt:lpstr>
      <vt:lpstr>Book Ideas: Ages 9–11</vt:lpstr>
      <vt:lpstr>Practical Tips for Parents</vt:lpstr>
      <vt:lpstr>Reassurance for Parents</vt:lpstr>
      <vt:lpstr>Key Messages to Take Away</vt:lpstr>
      <vt:lpstr>Thank You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Clare James</dc:creator>
  <cp:keywords/>
  <dc:description>generated using python-pptx</dc:description>
  <cp:lastModifiedBy>Clare James</cp:lastModifiedBy>
  <cp:revision>2</cp:revision>
  <dcterms:created xsi:type="dcterms:W3CDTF">2013-01-27T09:14:16Z</dcterms:created>
  <dcterms:modified xsi:type="dcterms:W3CDTF">2026-01-10T10:23:39Z</dcterms:modified>
  <cp:category/>
</cp:coreProperties>
</file>